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4"/>
  </p:notesMasterIdLst>
  <p:sldIdLst>
    <p:sldId id="256" r:id="rId6"/>
    <p:sldId id="272" r:id="rId7"/>
    <p:sldId id="279" r:id="rId8"/>
    <p:sldId id="280" r:id="rId9"/>
    <p:sldId id="275" r:id="rId10"/>
    <p:sldId id="276" r:id="rId11"/>
    <p:sldId id="258" r:id="rId12"/>
    <p:sldId id="281" r:id="rId13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mnestySlovenia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amnesty.slovenije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instagram.com/amnestyslovenia/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ola.amnesty.si/nassima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11640" y="620688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PIŠEM ZA PRAVICE 2020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640" y="4672080"/>
            <a:ext cx="7128712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 smtClean="0">
                <a:latin typeface="Amnesty Trade Gothic" panose="020B0503040303020004" pitchFamily="34" charset="-18"/>
              </a:rPr>
              <a:t>NASSIMA AL-SADA, SAVDSKA ARABIJA</a:t>
            </a:r>
            <a:endParaRPr lang="sl-SI" sz="2800" dirty="0">
              <a:latin typeface="Amnesty Trade Gothic" panose="020B0503040303020004" pitchFamily="34" charset="-18"/>
            </a:endParaRPr>
          </a:p>
          <a:p>
            <a:endParaRPr lang="sl-SI" sz="2800" dirty="0">
              <a:latin typeface="Amnesty Trade Gothic" panose="020B0503040303020004" pitchFamily="34" charset="-18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/>
              <a:t>NASSIMA AL-SADA, SAVDSKA ARABIJA </a:t>
            </a:r>
            <a:endParaRPr lang="sl-SI" dirty="0"/>
          </a:p>
          <a:p>
            <a:pPr algn="ctr"/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884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i="1" dirty="0" smtClean="0"/>
              <a:t>»</a:t>
            </a:r>
            <a:r>
              <a:rPr lang="sl-SI" i="1" dirty="0" smtClean="0">
                <a:latin typeface="Amnesty Trade Gothic" panose="020B0503040303020004" pitchFamily="34" charset="-18"/>
              </a:rPr>
              <a:t>Zakaj ni določena starostna meja, po kateri bi ženska postala odrasla in sama odgovorna za svoje odločitve in življenje. Zakaj bi bila odgovornost za njeno življenje v rokah moškega?«</a:t>
            </a:r>
          </a:p>
          <a:p>
            <a:endParaRPr lang="sl-SI" i="1" dirty="0"/>
          </a:p>
          <a:p>
            <a:endParaRPr lang="sl-SI" i="1" dirty="0" smtClean="0"/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7916"/>
            <a:ext cx="1183379" cy="152256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9" r="17175" b="35220"/>
          <a:stretch/>
        </p:blipFill>
        <p:spPr>
          <a:xfrm>
            <a:off x="3779912" y="2852936"/>
            <a:ext cx="3304550" cy="33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Večji del svojega življenja se je Nassima borila za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svobodo žensk 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v Savdski Arabiji.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Pri tem pa je izgubila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lastno svobodo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V skladu s skrbniškimi zakoni Savdske Arabije morajo ženske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pridobiti dovoljenje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moškega, da lahko gredo od doma in opravljajo druga osnovna opravila.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8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Nassima je bila zaradi svojega miroljubnega prizadevanja za človekove pravice </a:t>
            </a:r>
            <a:r>
              <a:rPr lang="sl-SI" b="1">
                <a:solidFill>
                  <a:prstClr val="black"/>
                </a:solidFill>
                <a:latin typeface="Amnesty Trade Gothic" panose="020B0503040303020004" pitchFamily="34" charset="-18"/>
              </a:rPr>
              <a:t>aretirana</a:t>
            </a: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 julija 2018.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V </a:t>
            </a:r>
            <a:r>
              <a:rPr lang="sl-SI" b="1">
                <a:solidFill>
                  <a:prstClr val="black"/>
                </a:solidFill>
                <a:latin typeface="Amnesty Trade Gothic" panose="020B0503040303020004" pitchFamily="34" charset="-18"/>
              </a:rPr>
              <a:t>zaporu</a:t>
            </a: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 so slabo ravnali z njo.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Namestili so jo v </a:t>
            </a:r>
            <a:r>
              <a:rPr lang="sl-SI" b="1">
                <a:solidFill>
                  <a:prstClr val="black"/>
                </a:solidFill>
                <a:latin typeface="Amnesty Trade Gothic" panose="020B0503040303020004" pitchFamily="34" charset="-18"/>
              </a:rPr>
              <a:t>samico </a:t>
            </a:r>
            <a:r>
              <a:rPr lang="sl-SI">
                <a:solidFill>
                  <a:prstClr val="black"/>
                </a:solidFill>
                <a:latin typeface="Amnesty Trade Gothic" panose="020B0503040303020004" pitchFamily="34" charset="-18"/>
              </a:rPr>
              <a:t>in od februarja 2019 do februarje 2020 popolnoma izolirano od drugih pridržanih.</a:t>
            </a: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98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noProof="0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PIŠITE KRALJU SAVDSKE ARABIJE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Zahtevajte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, naj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nemudoma in brezpogojno izpusti </a:t>
            </a:r>
            <a:r>
              <a:rPr lang="sl-SI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Nassimo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in ostale zagovornice človekovih pravic</a:t>
            </a: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864870" y="3573016"/>
            <a:ext cx="5413900" cy="1772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   </a:t>
            </a: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His </a:t>
            </a:r>
            <a:r>
              <a:rPr lang="sl-SI" b="1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Majesty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King </a:t>
            </a:r>
            <a:r>
              <a:rPr lang="sl-SI" b="1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Salman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bin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Abdul </a:t>
            </a:r>
            <a:r>
              <a:rPr lang="sl-SI" b="1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Aziz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Al </a:t>
            </a:r>
            <a:r>
              <a:rPr lang="sl-SI" b="1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Saud</a:t>
            </a: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 algn="just">
              <a:lnSpc>
                <a:spcPct val="150000"/>
              </a:lnSpc>
            </a:pP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  </a:t>
            </a: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Naslavljanje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: </a:t>
            </a:r>
            <a:r>
              <a:rPr lang="sl-SI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Your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Majesty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</a:p>
          <a:p>
            <a:pPr algn="ctr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3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57007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IZRAZITE PODPORO NASSIMI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6396" y="1987366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Na družbenih omrežjih objavite </a:t>
            </a: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risbo</a:t>
            </a: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 (npr. živali, ki jih ima rada, ali pa avta) s sporočilom </a:t>
            </a: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#</a:t>
            </a:r>
            <a:r>
              <a:rPr lang="sl-SI" b="1" dirty="0" err="1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FreeNassima</a:t>
            </a: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.</a:t>
            </a:r>
            <a:endParaRPr lang="sl-SI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>
              <a:lnSpc>
                <a:spcPct val="150000"/>
              </a:lnSpc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6" y="3323179"/>
            <a:ext cx="5027395" cy="2912846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4379047" y="2849845"/>
            <a:ext cx="2520280" cy="9466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 </a:t>
            </a:r>
            <a:r>
              <a:rPr lang="sl-SI" b="1" dirty="0" err="1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Twitter</a:t>
            </a: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@nasema33 </a:t>
            </a: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527964" y="4471357"/>
            <a:ext cx="3096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Vključite </a:t>
            </a:r>
            <a:r>
              <a:rPr lang="sl-SI" dirty="0"/>
              <a:t>še družbena omrežja </a:t>
            </a:r>
            <a:r>
              <a:rPr lang="sl-SI" b="1" dirty="0" err="1"/>
              <a:t>Amnesty</a:t>
            </a:r>
            <a:r>
              <a:rPr lang="sl-SI" b="1" dirty="0"/>
              <a:t> </a:t>
            </a:r>
            <a:r>
              <a:rPr lang="sl-SI" b="1" dirty="0" err="1"/>
              <a:t>International</a:t>
            </a:r>
            <a:r>
              <a:rPr lang="sl-SI" b="1" dirty="0"/>
              <a:t> Slovenije</a:t>
            </a:r>
            <a:r>
              <a:rPr lang="sl-SI" dirty="0"/>
              <a:t>.</a:t>
            </a:r>
          </a:p>
        </p:txBody>
      </p:sp>
      <p:pic>
        <p:nvPicPr>
          <p:cNvPr id="6" name="Slika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947" y="5623685"/>
            <a:ext cx="469433" cy="463336"/>
          </a:xfrm>
          <a:prstGeom prst="rect">
            <a:avLst/>
          </a:prstGeom>
        </p:spPr>
      </p:pic>
      <p:pic>
        <p:nvPicPr>
          <p:cNvPr id="7" name="Slika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598" y="5623685"/>
            <a:ext cx="420660" cy="426757"/>
          </a:xfrm>
          <a:prstGeom prst="rect">
            <a:avLst/>
          </a:prstGeom>
        </p:spPr>
      </p:pic>
      <p:pic>
        <p:nvPicPr>
          <p:cNvPr id="8" name="Slika 7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500" y="5625808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38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/>
              <a:t>NASSIMA AL-SADA, SAVDSKA ARABIJA</a:t>
            </a:r>
            <a:endParaRPr lang="sl-SI" dirty="0"/>
          </a:p>
          <a:p>
            <a:pPr algn="ctr"/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Pomembno: </a:t>
            </a:r>
            <a:r>
              <a:rPr lang="sl-SI" dirty="0">
                <a:latin typeface="Amnesty Trade Gothic" panose="020B0503040303020004" pitchFamily="34" charset="-18"/>
              </a:rPr>
              <a:t>I</a:t>
            </a:r>
            <a:r>
              <a:rPr lang="sl-SI" dirty="0" smtClean="0">
                <a:latin typeface="Amnesty Trade Gothic" panose="020B0503040303020004" pitchFamily="34" charset="-18"/>
              </a:rPr>
              <a:t>zogibajte </a:t>
            </a:r>
            <a:r>
              <a:rPr lang="sl-SI" dirty="0">
                <a:latin typeface="Amnesty Trade Gothic" panose="020B0503040303020004" pitchFamily="34" charset="-18"/>
              </a:rPr>
              <a:t>se uporabi verskih </a:t>
            </a:r>
            <a:r>
              <a:rPr lang="sl-SI" dirty="0" smtClean="0">
                <a:latin typeface="Amnesty Trade Gothic" panose="020B0503040303020004" pitchFamily="34" charset="-18"/>
              </a:rPr>
              <a:t>simbolov in podob alkohola.</a:t>
            </a:r>
          </a:p>
          <a:p>
            <a:endParaRPr lang="sl-SI" dirty="0">
              <a:latin typeface="Amnesty Trade Gothic" panose="020B0503040303020004" pitchFamily="34" charset="-18"/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22" y="404664"/>
            <a:ext cx="1166383" cy="150069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54" y="2375125"/>
            <a:ext cx="3456732" cy="411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/>
              <a:t>OGLEJTE SI KRATEK VIDEO Z NJENO ZGODBO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547664" y="2708920"/>
            <a:ext cx="6881868" cy="2782055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3000" b="1" dirty="0">
                <a:latin typeface="Amnesty Trade Gothic" panose="020B0503040303020004" pitchFamily="34" charset="-18"/>
                <a:hlinkClick r:id="rId2"/>
              </a:rPr>
              <a:t>https://</a:t>
            </a:r>
            <a:r>
              <a:rPr lang="sl-SI" sz="3000" b="1" dirty="0" smtClean="0">
                <a:latin typeface="Amnesty Trade Gothic" panose="020B0503040303020004" pitchFamily="34" charset="-18"/>
                <a:hlinkClick r:id="rId2"/>
              </a:rPr>
              <a:t>sola.amnesty.si/nassima</a:t>
            </a:r>
            <a:endParaRPr lang="sl-SI" sz="3000" b="1" dirty="0" smtClean="0">
              <a:latin typeface="Amnesty Trade Gothic" panose="020B0503040303020004" pitchFamily="34" charset="-18"/>
            </a:endParaRPr>
          </a:p>
          <a:p>
            <a:endParaRPr lang="sl-SI" sz="3000" b="1" dirty="0">
              <a:latin typeface="Amnesty Trade Gothic" panose="020B0503040303020004" pitchFamily="34" charset="-18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22" y="404664"/>
            <a:ext cx="1166383" cy="15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616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7C1BA77FD8CD4580A475C513D81D5F" ma:contentTypeVersion="12" ma:contentTypeDescription="Ustvari nov dokument." ma:contentTypeScope="" ma:versionID="3a3992bab167d0a8660d55bb57454583">
  <xsd:schema xmlns:xsd="http://www.w3.org/2001/XMLSchema" xmlns:xs="http://www.w3.org/2001/XMLSchema" xmlns:p="http://schemas.microsoft.com/office/2006/metadata/properties" xmlns:ns2="01e40f41-5b4f-4617-b3e8-d2f7fb43de41" xmlns:ns3="fc37e61d-d9e7-49a6-a270-435704b032aa" targetNamespace="http://schemas.microsoft.com/office/2006/metadata/properties" ma:root="true" ma:fieldsID="7ceba9c564c581c5d162f0ca902db897" ns2:_="" ns3:_="">
    <xsd:import namespace="01e40f41-5b4f-4617-b3e8-d2f7fb43de41"/>
    <xsd:import namespace="fc37e61d-d9e7-49a6-a270-435704b03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40f41-5b4f-4617-b3e8-d2f7fb43d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7e61d-d9e7-49a6-a270-435704b03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13EB0-8878-46A0-BA1D-5370525286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28FC7-A9F0-4F7D-8CD6-881C2C59EFE5}">
  <ds:schemaRefs>
    <ds:schemaRef ds:uri="http://schemas.microsoft.com/office/infopath/2007/PartnerControls"/>
    <ds:schemaRef ds:uri="http://schemas.microsoft.com/office/2006/documentManagement/types"/>
    <ds:schemaRef ds:uri="fc37e61d-d9e7-49a6-a270-435704b032aa"/>
    <ds:schemaRef ds:uri="http://schemas.microsoft.com/office/2006/metadata/properties"/>
    <ds:schemaRef ds:uri="http://purl.org/dc/elements/1.1/"/>
    <ds:schemaRef ds:uri="01e40f41-5b4f-4617-b3e8-d2f7fb43de41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9AB335-ADF5-4526-8C52-BCB36E167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40f41-5b4f-4617-b3e8-d2f7fb43de41"/>
    <ds:schemaRef ds:uri="fc37e61d-d9e7-49a6-a270-435704b03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241</Words>
  <Application>Microsoft Office PowerPoint</Application>
  <PresentationFormat>Diaprojekcija na zaslonu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8</vt:i4>
      </vt:variant>
    </vt:vector>
  </HeadingPairs>
  <TitlesOfParts>
    <vt:vector size="18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Metka Naglič</cp:lastModifiedBy>
  <cp:revision>49</cp:revision>
  <dcterms:modified xsi:type="dcterms:W3CDTF">2020-11-03T13:42:23Z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0x010100F27C1BA77FD8CD4580A475C513D81D5F</vt:lpwstr>
  </property>
</Properties>
</file>